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3"/>
    <p:sldId id="258" r:id="rId4"/>
    <p:sldId id="259" r:id="rId5"/>
    <p:sldId id="260" r:id="rId6"/>
    <p:sldId id="314" r:id="rId7"/>
    <p:sldId id="261" r:id="rId8"/>
    <p:sldId id="275" r:id="rId9"/>
    <p:sldId id="303" r:id="rId10"/>
    <p:sldId id="284" r:id="rId11"/>
    <p:sldId id="287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65DCE-EAE4-485F-A0F1-C10CDDE40C47}">
          <p14:sldIdLst>
            <p14:sldId id="256"/>
            <p14:sldId id="258"/>
            <p14:sldId id="259"/>
            <p14:sldId id="260"/>
            <p14:sldId id="314"/>
            <p14:sldId id="261"/>
            <p14:sldId id="275"/>
            <p14:sldId id="303"/>
            <p14:sldId id="284"/>
            <p14:sldId id="28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9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198"/>
      </p:cViewPr>
      <p:guideLst>
        <p:guide orient="horz" pos="2186"/>
        <p:guide pos="29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FB33-6A2D-4EA9-8250-9385C99B6B9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6.wdp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1.wdp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славится Россия, Ученики приносят славу ей…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Выпускники 20 века. Часть 2.</a:t>
            </a:r>
            <a:endParaRPr lang="ru-RU" dirty="0"/>
          </a:p>
          <a:p>
            <a:r>
              <a:rPr lang="ru-RU" dirty="0"/>
              <a:t>1964-1979 годы </a:t>
            </a:r>
            <a:endParaRPr lang="ru-RU" dirty="0"/>
          </a:p>
          <a:p>
            <a:r>
              <a:rPr lang="ru-RU" dirty="0"/>
              <a:t>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1978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r="206" b="49370"/>
          <a:stretch>
            <a:fillRect/>
          </a:stretch>
        </p:blipFill>
        <p:spPr>
          <a:xfrm>
            <a:off x="414068" y="332656"/>
            <a:ext cx="8212244" cy="5792099"/>
          </a:xfrm>
        </p:spPr>
      </p:pic>
      <p:sp>
        <p:nvSpPr>
          <p:cNvPr id="4" name="TextBox 3"/>
          <p:cNvSpPr txBox="1"/>
          <p:nvPr/>
        </p:nvSpPr>
        <p:spPr>
          <a:xfrm>
            <a:off x="539552" y="63093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1978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" t="5299" r="3722" b="8769"/>
          <a:stretch>
            <a:fillRect/>
          </a:stretch>
        </p:blipFill>
        <p:spPr>
          <a:xfrm>
            <a:off x="4283968" y="3470292"/>
            <a:ext cx="4632386" cy="3217652"/>
          </a:xfrm>
        </p:spPr>
      </p:pic>
      <p:sp>
        <p:nvSpPr>
          <p:cNvPr id="5" name="TextBox 4"/>
          <p:cNvSpPr txBox="1"/>
          <p:nvPr/>
        </p:nvSpPr>
        <p:spPr>
          <a:xfrm>
            <a:off x="535640" y="623731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1979 года.10б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r="2726"/>
          <a:stretch>
            <a:fillRect/>
          </a:stretch>
        </p:blipFill>
        <p:spPr>
          <a:xfrm rot="5400000">
            <a:off x="767886" y="-337853"/>
            <a:ext cx="3185059" cy="4359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K40\Desktop\Юбилей  школы\Выпуск 1964\1964 Выпуск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06" y="0"/>
            <a:ext cx="917920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K40\Desktop\на слайд шоу\сканы 153\выпуск\196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711" r="4278" b="1035"/>
          <a:stretch>
            <a:fillRect/>
          </a:stretch>
        </p:blipFill>
        <p:spPr bwMode="auto">
          <a:xfrm rot="5400000">
            <a:off x="1557918" y="-1038632"/>
            <a:ext cx="5891843" cy="834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237312"/>
            <a:ext cx="199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1967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97" y="332656"/>
            <a:ext cx="8568952" cy="53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609329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1970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K40\Desktop\Юбилей  школы\Выпускники\197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40000"/>
                    </a14:imgEffect>
                    <a14:imgEffect>
                      <a14:colorTemperature colorTemp="53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1" r="2494" b="1726"/>
          <a:stretch>
            <a:fillRect/>
          </a:stretch>
        </p:blipFill>
        <p:spPr bwMode="auto">
          <a:xfrm rot="5400000">
            <a:off x="1517898" y="-861714"/>
            <a:ext cx="6028011" cy="82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0146" y="643257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1971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4" y="9201"/>
            <a:ext cx="9117146" cy="684879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" b="5286"/>
          <a:stretch>
            <a:fillRect/>
          </a:stretch>
        </p:blipFill>
        <p:spPr bwMode="auto">
          <a:xfrm>
            <a:off x="107504" y="29465"/>
            <a:ext cx="5367054" cy="363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15719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1975 года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25549"/>
            <a:ext cx="6027469" cy="310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K40\Desktop\Юбилей  школы\Выпускники\200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-20000"/>
                    </a14:imgEffect>
                    <a14:imgEffect>
                      <a14:colorTemperature colorTemp="59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" t="2541" r="1082" b="4256"/>
          <a:stretch>
            <a:fillRect/>
          </a:stretch>
        </p:blipFill>
        <p:spPr bwMode="auto">
          <a:xfrm rot="5400000">
            <a:off x="1437888" y="-853712"/>
            <a:ext cx="6340234" cy="842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645333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1976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162742"/>
            <a:ext cx="3888432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1977 года 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" t="2829" r="14036" b="5255"/>
          <a:stretch>
            <a:fillRect/>
          </a:stretch>
        </p:blipFill>
        <p:spPr bwMode="auto">
          <a:xfrm>
            <a:off x="293035" y="291732"/>
            <a:ext cx="8515281" cy="572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WPS Presentation</Application>
  <PresentationFormat>Экран (4:3)</PresentationFormat>
  <Paragraphs>24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Учителями славится Россия, Ученики приносят славу ей…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1978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56</cp:revision>
  <dcterms:created xsi:type="dcterms:W3CDTF">2026-06-28T11:38:00Z</dcterms:created>
  <dcterms:modified xsi:type="dcterms:W3CDTF">2026-06-28T12:23:40Z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8C8E5C08C5764A1C859224085F629E0A_13</vt:lpwstr>
  </property>
  <property fmtid="{D5CDD505-2E9C-101B-9397-08002B2CF9AE}" pid="3" name="KSOProductBuildVer">
    <vt:lpwstr>1049-12.1.0.26880</vt:lpwstr>
  </property>
</Properties>
</file>